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4" r:id="rId61"/>
    <p:sldId id="331" r:id="rId62"/>
    <p:sldId id="329" r:id="rId63"/>
    <p:sldId id="327" r:id="rId64"/>
    <p:sldId id="306" r:id="rId65"/>
    <p:sldId id="296" r:id="rId66"/>
    <p:sldId id="311" r:id="rId67"/>
    <p:sldId id="320" r:id="rId68"/>
    <p:sldId id="321" r:id="rId69"/>
    <p:sldId id="32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69.JP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7499684" y="871602"/>
            <a:ext cx="4573648" cy="2674727"/>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Papers</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7034463" cy="2308324"/>
          </a:xfrm>
          <a:prstGeom prst="rect">
            <a:avLst/>
          </a:prstGeom>
          <a:noFill/>
        </p:spPr>
        <p:txBody>
          <a:bodyPr wrap="square" rtlCol="0">
            <a:spAutoFit/>
          </a:bodyPr>
          <a:lstStyle/>
          <a:p>
            <a:r>
              <a:rPr lang="en-US" b="0" i="0" dirty="0">
                <a:effectLst/>
                <a:latin typeface="-apple-system"/>
              </a:rPr>
              <a:t>The authors: </a:t>
            </a:r>
          </a:p>
          <a:p>
            <a:pPr marL="742950" lvl="1" indent="-285750">
              <a:buFont typeface="Arial" panose="020B0604020202020204" pitchFamily="34" charset="0"/>
              <a:buChar char="•"/>
            </a:pPr>
            <a:r>
              <a:rPr lang="en-US" b="0" i="0" dirty="0">
                <a:effectLst/>
                <a:latin typeface="-apple-system"/>
              </a:rPr>
              <a:t>Focus on ACE satellite data. </a:t>
            </a:r>
          </a:p>
          <a:p>
            <a:pPr marL="742950" lvl="1" indent="-285750">
              <a:buFont typeface="Arial" panose="020B0604020202020204" pitchFamily="34" charset="0"/>
              <a:buChar char="•"/>
            </a:pPr>
            <a:r>
              <a:rPr lang="en-US" b="0" i="0" dirty="0">
                <a:effectLst/>
                <a:latin typeface="-apple-system"/>
              </a:rPr>
              <a:t>Used AI techniques such as machine learning and statistical inference to analyze the ACE data and gain insights into the solar wind. </a:t>
            </a:r>
          </a:p>
          <a:p>
            <a:pPr marL="742950" lvl="1" indent="-285750">
              <a:buFont typeface="Arial" panose="020B0604020202020204" pitchFamily="34" charset="0"/>
              <a:buChar char="•"/>
            </a:pPr>
            <a:r>
              <a:rPr lang="en-US" b="0" i="0" dirty="0">
                <a:effectLst/>
                <a:latin typeface="-apple-system"/>
              </a:rPr>
              <a:t>They found that some parameter distributions are well approximated by Gaussian distributions while others are closer to lognormal laws. </a:t>
            </a:r>
          </a:p>
        </p:txBody>
      </p:sp>
    </p:spTree>
    <p:extLst>
      <p:ext uri="{BB962C8B-B14F-4D97-AF65-F5344CB8AC3E}">
        <p14:creationId xmlns:p14="http://schemas.microsoft.com/office/powerpoint/2010/main" val="3988848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0436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1941</TotalTime>
  <Words>2002</Words>
  <Application>Microsoft Office PowerPoint</Application>
  <PresentationFormat>Widescreen</PresentationFormat>
  <Paragraphs>409</Paragraphs>
  <Slides>69</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-apple-system</vt:lpstr>
      <vt:lpstr>Arial</vt:lpstr>
      <vt:lpstr>Calibri</vt:lpstr>
      <vt:lpstr>Calibri Light</vt:lpstr>
      <vt:lpstr>Consolas</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The magnitude of variables </vt:lpstr>
      <vt:lpstr>The magnitude of variables </vt:lpstr>
      <vt:lpstr>Papers</vt:lpstr>
      <vt:lpstr>S</vt:lpstr>
      <vt:lpstr>PowerPoint Presentation</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23</cp:revision>
  <dcterms:created xsi:type="dcterms:W3CDTF">2023-07-12T20:54:41Z</dcterms:created>
  <dcterms:modified xsi:type="dcterms:W3CDTF">2023-07-27T02:41:21Z</dcterms:modified>
</cp:coreProperties>
</file>